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sldIdLst>
    <p:sldId id="257" r:id="rId5"/>
  </p:sldIdLst>
  <p:sldSz cx="10287000" cy="10287000"/>
  <p:notesSz cx="6858000" cy="9144000"/>
  <p:defaultTextStyle>
    <a:defPPr>
      <a:defRPr lang="fr-FR"/>
    </a:defPPr>
    <a:lvl1pPr marL="0" algn="l" defTabSz="574472" rtl="0" eaLnBrk="1" latinLnBrk="0" hangingPunct="1">
      <a:defRPr sz="2232" kern="1200">
        <a:solidFill>
          <a:schemeClr val="tx1"/>
        </a:solidFill>
        <a:latin typeface="+mn-lt"/>
        <a:ea typeface="+mn-ea"/>
        <a:cs typeface="+mn-cs"/>
      </a:defRPr>
    </a:lvl1pPr>
    <a:lvl2pPr marL="574472" algn="l" defTabSz="574472" rtl="0" eaLnBrk="1" latinLnBrk="0" hangingPunct="1">
      <a:defRPr sz="2232" kern="1200">
        <a:solidFill>
          <a:schemeClr val="tx1"/>
        </a:solidFill>
        <a:latin typeface="+mn-lt"/>
        <a:ea typeface="+mn-ea"/>
        <a:cs typeface="+mn-cs"/>
      </a:defRPr>
    </a:lvl2pPr>
    <a:lvl3pPr marL="1148943" algn="l" defTabSz="574472" rtl="0" eaLnBrk="1" latinLnBrk="0" hangingPunct="1">
      <a:defRPr sz="2232" kern="1200">
        <a:solidFill>
          <a:schemeClr val="tx1"/>
        </a:solidFill>
        <a:latin typeface="+mn-lt"/>
        <a:ea typeface="+mn-ea"/>
        <a:cs typeface="+mn-cs"/>
      </a:defRPr>
    </a:lvl3pPr>
    <a:lvl4pPr marL="1723417" algn="l" defTabSz="574472" rtl="0" eaLnBrk="1" latinLnBrk="0" hangingPunct="1">
      <a:defRPr sz="2232" kern="1200">
        <a:solidFill>
          <a:schemeClr val="tx1"/>
        </a:solidFill>
        <a:latin typeface="+mn-lt"/>
        <a:ea typeface="+mn-ea"/>
        <a:cs typeface="+mn-cs"/>
      </a:defRPr>
    </a:lvl4pPr>
    <a:lvl5pPr marL="2297889" algn="l" defTabSz="574472" rtl="0" eaLnBrk="1" latinLnBrk="0" hangingPunct="1">
      <a:defRPr sz="2232" kern="1200">
        <a:solidFill>
          <a:schemeClr val="tx1"/>
        </a:solidFill>
        <a:latin typeface="+mn-lt"/>
        <a:ea typeface="+mn-ea"/>
        <a:cs typeface="+mn-cs"/>
      </a:defRPr>
    </a:lvl5pPr>
    <a:lvl6pPr marL="2872359" algn="l" defTabSz="574472" rtl="0" eaLnBrk="1" latinLnBrk="0" hangingPunct="1">
      <a:defRPr sz="2232" kern="1200">
        <a:solidFill>
          <a:schemeClr val="tx1"/>
        </a:solidFill>
        <a:latin typeface="+mn-lt"/>
        <a:ea typeface="+mn-ea"/>
        <a:cs typeface="+mn-cs"/>
      </a:defRPr>
    </a:lvl6pPr>
    <a:lvl7pPr marL="3446830" algn="l" defTabSz="574472" rtl="0" eaLnBrk="1" latinLnBrk="0" hangingPunct="1">
      <a:defRPr sz="2232" kern="1200">
        <a:solidFill>
          <a:schemeClr val="tx1"/>
        </a:solidFill>
        <a:latin typeface="+mn-lt"/>
        <a:ea typeface="+mn-ea"/>
        <a:cs typeface="+mn-cs"/>
      </a:defRPr>
    </a:lvl7pPr>
    <a:lvl8pPr marL="4021303" algn="l" defTabSz="574472" rtl="0" eaLnBrk="1" latinLnBrk="0" hangingPunct="1">
      <a:defRPr sz="2232" kern="1200">
        <a:solidFill>
          <a:schemeClr val="tx1"/>
        </a:solidFill>
        <a:latin typeface="+mn-lt"/>
        <a:ea typeface="+mn-ea"/>
        <a:cs typeface="+mn-cs"/>
      </a:defRPr>
    </a:lvl8pPr>
    <a:lvl9pPr marL="4595778" algn="l" defTabSz="574472" rtl="0" eaLnBrk="1" latinLnBrk="0" hangingPunct="1">
      <a:defRPr sz="2232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239" userDrawn="1">
          <p15:clr>
            <a:srgbClr val="A4A3A4"/>
          </p15:clr>
        </p15:guide>
        <p15:guide id="2" pos="356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097" autoAdjust="0"/>
    <p:restoredTop sz="94744"/>
  </p:normalViewPr>
  <p:slideViewPr>
    <p:cSldViewPr snapToObjects="1" showGuides="1">
      <p:cViewPr varScale="1">
        <p:scale>
          <a:sx n="53" d="100"/>
          <a:sy n="53" d="100"/>
        </p:scale>
        <p:origin x="2333" y="82"/>
      </p:cViewPr>
      <p:guideLst>
        <p:guide orient="horz" pos="3239"/>
        <p:guide pos="3565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771544" y="3195666"/>
            <a:ext cx="8743951" cy="2205032"/>
          </a:xfrm>
        </p:spPr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43062" y="5829336"/>
            <a:ext cx="7200895" cy="262889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370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740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9110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5480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1850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8220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45906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50960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BE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05/05/2025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05/05/2025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5790020" y="597703"/>
            <a:ext cx="1796652" cy="12727785"/>
          </a:xfrm>
        </p:spPr>
        <p:txBody>
          <a:bodyPr vert="eaVert"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00064" y="597703"/>
            <a:ext cx="5218506" cy="12727785"/>
          </a:xfrm>
        </p:spPr>
        <p:txBody>
          <a:bodyPr vert="eaVert"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05/05/2025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05/05/2025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12615" y="6610355"/>
            <a:ext cx="8743951" cy="2043113"/>
          </a:xfrm>
        </p:spPr>
        <p:txBody>
          <a:bodyPr anchor="t"/>
          <a:lstStyle>
            <a:lvl1pPr algn="l">
              <a:defRPr sz="5550" b="1" cap="all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12615" y="4360093"/>
            <a:ext cx="8743951" cy="2250278"/>
          </a:xfrm>
        </p:spPr>
        <p:txBody>
          <a:bodyPr anchor="b"/>
          <a:lstStyle>
            <a:lvl1pPr marL="0" indent="0">
              <a:buNone/>
              <a:defRPr sz="2775">
                <a:solidFill>
                  <a:schemeClr val="tx1">
                    <a:tint val="75000"/>
                  </a:schemeClr>
                </a:solidFill>
              </a:defRPr>
            </a:lvl1pPr>
            <a:lvl2pPr marL="637010" indent="0">
              <a:buNone/>
              <a:defRPr sz="2476">
                <a:solidFill>
                  <a:schemeClr val="tx1">
                    <a:tint val="75000"/>
                  </a:schemeClr>
                </a:solidFill>
              </a:defRPr>
            </a:lvl2pPr>
            <a:lvl3pPr marL="1274018" indent="0">
              <a:buNone/>
              <a:defRPr sz="2175">
                <a:solidFill>
                  <a:schemeClr val="tx1">
                    <a:tint val="75000"/>
                  </a:schemeClr>
                </a:solidFill>
              </a:defRPr>
            </a:lvl3pPr>
            <a:lvl4pPr marL="1911029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4pPr>
            <a:lvl5pPr marL="2548037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5pPr>
            <a:lvl6pPr marL="3185045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6pPr>
            <a:lvl7pPr marL="3822054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7pPr>
            <a:lvl8pPr marL="4459064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8pPr>
            <a:lvl9pPr marL="5096076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05/05/2025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00060" y="3481418"/>
            <a:ext cx="3507579" cy="9844090"/>
          </a:xfrm>
        </p:spPr>
        <p:txBody>
          <a:bodyPr/>
          <a:lstStyle>
            <a:lvl1pPr>
              <a:defRPr sz="3824"/>
            </a:lvl1pPr>
            <a:lvl2pPr>
              <a:defRPr sz="3374"/>
            </a:lvl2pPr>
            <a:lvl3pPr>
              <a:defRPr sz="2775"/>
            </a:lvl3pPr>
            <a:lvl4pPr>
              <a:defRPr sz="2476"/>
            </a:lvl4pPr>
            <a:lvl5pPr>
              <a:defRPr sz="2476"/>
            </a:lvl5pPr>
            <a:lvl6pPr>
              <a:defRPr sz="2476"/>
            </a:lvl6pPr>
            <a:lvl7pPr>
              <a:defRPr sz="2476"/>
            </a:lvl7pPr>
            <a:lvl8pPr>
              <a:defRPr sz="2476"/>
            </a:lvl8pPr>
            <a:lvl9pPr>
              <a:defRPr sz="2476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079084" y="3481418"/>
            <a:ext cx="3507579" cy="9844090"/>
          </a:xfrm>
        </p:spPr>
        <p:txBody>
          <a:bodyPr/>
          <a:lstStyle>
            <a:lvl1pPr>
              <a:defRPr sz="3824"/>
            </a:lvl1pPr>
            <a:lvl2pPr>
              <a:defRPr sz="3374"/>
            </a:lvl2pPr>
            <a:lvl3pPr>
              <a:defRPr sz="2775"/>
            </a:lvl3pPr>
            <a:lvl4pPr>
              <a:defRPr sz="2476"/>
            </a:lvl4pPr>
            <a:lvl5pPr>
              <a:defRPr sz="2476"/>
            </a:lvl5pPr>
            <a:lvl6pPr>
              <a:defRPr sz="2476"/>
            </a:lvl6pPr>
            <a:lvl7pPr>
              <a:defRPr sz="2476"/>
            </a:lvl7pPr>
            <a:lvl8pPr>
              <a:defRPr sz="2476"/>
            </a:lvl8pPr>
            <a:lvl9pPr>
              <a:defRPr sz="2476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05/05/2025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14357" y="411973"/>
            <a:ext cx="9258305" cy="1714492"/>
          </a:xfrm>
        </p:spPr>
        <p:txBody>
          <a:bodyPr/>
          <a:lstStyle>
            <a:lvl1pPr>
              <a:defRPr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14354" y="2302685"/>
            <a:ext cx="4545217" cy="959646"/>
          </a:xfrm>
        </p:spPr>
        <p:txBody>
          <a:bodyPr anchor="b"/>
          <a:lstStyle>
            <a:lvl1pPr marL="0" indent="0">
              <a:buNone/>
              <a:defRPr sz="3374" b="1"/>
            </a:lvl1pPr>
            <a:lvl2pPr marL="637010" indent="0">
              <a:buNone/>
              <a:defRPr sz="2775" b="1"/>
            </a:lvl2pPr>
            <a:lvl3pPr marL="1274018" indent="0">
              <a:buNone/>
              <a:defRPr sz="2476" b="1"/>
            </a:lvl3pPr>
            <a:lvl4pPr marL="1911029" indent="0">
              <a:buNone/>
              <a:defRPr sz="2175" b="1"/>
            </a:lvl4pPr>
            <a:lvl5pPr marL="2548037" indent="0">
              <a:buNone/>
              <a:defRPr sz="2175" b="1"/>
            </a:lvl5pPr>
            <a:lvl6pPr marL="3185045" indent="0">
              <a:buNone/>
              <a:defRPr sz="2175" b="1"/>
            </a:lvl6pPr>
            <a:lvl7pPr marL="3822054" indent="0">
              <a:buNone/>
              <a:defRPr sz="2175" b="1"/>
            </a:lvl7pPr>
            <a:lvl8pPr marL="4459064" indent="0">
              <a:buNone/>
              <a:defRPr sz="2175" b="1"/>
            </a:lvl8pPr>
            <a:lvl9pPr marL="5096076" indent="0">
              <a:buNone/>
              <a:defRPr sz="2175" b="1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14354" y="3262323"/>
            <a:ext cx="4545217" cy="5926936"/>
          </a:xfrm>
        </p:spPr>
        <p:txBody>
          <a:bodyPr/>
          <a:lstStyle>
            <a:lvl1pPr>
              <a:defRPr sz="3374"/>
            </a:lvl1pPr>
            <a:lvl2pPr>
              <a:defRPr sz="2775"/>
            </a:lvl2pPr>
            <a:lvl3pPr>
              <a:defRPr sz="2476"/>
            </a:lvl3pPr>
            <a:lvl4pPr>
              <a:defRPr sz="2175"/>
            </a:lvl4pPr>
            <a:lvl5pPr>
              <a:defRPr sz="2175"/>
            </a:lvl5pPr>
            <a:lvl6pPr>
              <a:defRPr sz="2175"/>
            </a:lvl6pPr>
            <a:lvl7pPr>
              <a:defRPr sz="2175"/>
            </a:lvl7pPr>
            <a:lvl8pPr>
              <a:defRPr sz="2175"/>
            </a:lvl8pPr>
            <a:lvl9pPr>
              <a:defRPr sz="2175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5225664" y="2302685"/>
            <a:ext cx="4546993" cy="959646"/>
          </a:xfrm>
        </p:spPr>
        <p:txBody>
          <a:bodyPr anchor="b"/>
          <a:lstStyle>
            <a:lvl1pPr marL="0" indent="0">
              <a:buNone/>
              <a:defRPr sz="3374" b="1"/>
            </a:lvl1pPr>
            <a:lvl2pPr marL="637010" indent="0">
              <a:buNone/>
              <a:defRPr sz="2775" b="1"/>
            </a:lvl2pPr>
            <a:lvl3pPr marL="1274018" indent="0">
              <a:buNone/>
              <a:defRPr sz="2476" b="1"/>
            </a:lvl3pPr>
            <a:lvl4pPr marL="1911029" indent="0">
              <a:buNone/>
              <a:defRPr sz="2175" b="1"/>
            </a:lvl4pPr>
            <a:lvl5pPr marL="2548037" indent="0">
              <a:buNone/>
              <a:defRPr sz="2175" b="1"/>
            </a:lvl5pPr>
            <a:lvl6pPr marL="3185045" indent="0">
              <a:buNone/>
              <a:defRPr sz="2175" b="1"/>
            </a:lvl6pPr>
            <a:lvl7pPr marL="3822054" indent="0">
              <a:buNone/>
              <a:defRPr sz="2175" b="1"/>
            </a:lvl7pPr>
            <a:lvl8pPr marL="4459064" indent="0">
              <a:buNone/>
              <a:defRPr sz="2175" b="1"/>
            </a:lvl8pPr>
            <a:lvl9pPr marL="5096076" indent="0">
              <a:buNone/>
              <a:defRPr sz="2175" b="1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5225664" y="3262323"/>
            <a:ext cx="4546993" cy="5926936"/>
          </a:xfrm>
        </p:spPr>
        <p:txBody>
          <a:bodyPr/>
          <a:lstStyle>
            <a:lvl1pPr>
              <a:defRPr sz="3374"/>
            </a:lvl1pPr>
            <a:lvl2pPr>
              <a:defRPr sz="2775"/>
            </a:lvl2pPr>
            <a:lvl3pPr>
              <a:defRPr sz="2476"/>
            </a:lvl3pPr>
            <a:lvl4pPr>
              <a:defRPr sz="2175"/>
            </a:lvl4pPr>
            <a:lvl5pPr>
              <a:defRPr sz="2175"/>
            </a:lvl5pPr>
            <a:lvl6pPr>
              <a:defRPr sz="2175"/>
            </a:lvl6pPr>
            <a:lvl7pPr>
              <a:defRPr sz="2175"/>
            </a:lvl7pPr>
            <a:lvl8pPr>
              <a:defRPr sz="2175"/>
            </a:lvl8pPr>
            <a:lvl9pPr>
              <a:defRPr sz="2175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05/05/2025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05/05/2025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05/05/2025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14355" y="409588"/>
            <a:ext cx="3384351" cy="1743079"/>
          </a:xfrm>
        </p:spPr>
        <p:txBody>
          <a:bodyPr anchor="b"/>
          <a:lstStyle>
            <a:lvl1pPr algn="l">
              <a:defRPr sz="2775" b="1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021946" y="409588"/>
            <a:ext cx="5750716" cy="8779672"/>
          </a:xfrm>
        </p:spPr>
        <p:txBody>
          <a:bodyPr/>
          <a:lstStyle>
            <a:lvl1pPr>
              <a:defRPr sz="4725"/>
            </a:lvl1pPr>
            <a:lvl2pPr>
              <a:defRPr sz="3824"/>
            </a:lvl2pPr>
            <a:lvl3pPr>
              <a:defRPr sz="3374"/>
            </a:lvl3pPr>
            <a:lvl4pPr>
              <a:defRPr sz="2775"/>
            </a:lvl4pPr>
            <a:lvl5pPr>
              <a:defRPr sz="2775"/>
            </a:lvl5pPr>
            <a:lvl6pPr>
              <a:defRPr sz="2775"/>
            </a:lvl6pPr>
            <a:lvl7pPr>
              <a:defRPr sz="2775"/>
            </a:lvl7pPr>
            <a:lvl8pPr>
              <a:defRPr sz="2775"/>
            </a:lvl8pPr>
            <a:lvl9pPr>
              <a:defRPr sz="2775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14355" y="2152657"/>
            <a:ext cx="3384351" cy="7036600"/>
          </a:xfrm>
        </p:spPr>
        <p:txBody>
          <a:bodyPr/>
          <a:lstStyle>
            <a:lvl1pPr marL="0" indent="0">
              <a:buNone/>
              <a:defRPr sz="1875"/>
            </a:lvl1pPr>
            <a:lvl2pPr marL="637010" indent="0">
              <a:buNone/>
              <a:defRPr sz="1499"/>
            </a:lvl2pPr>
            <a:lvl3pPr marL="1274018" indent="0">
              <a:buNone/>
              <a:defRPr sz="1499"/>
            </a:lvl3pPr>
            <a:lvl4pPr marL="1911029" indent="0">
              <a:buNone/>
              <a:defRPr sz="1049"/>
            </a:lvl4pPr>
            <a:lvl5pPr marL="2548037" indent="0">
              <a:buNone/>
              <a:defRPr sz="1049"/>
            </a:lvl5pPr>
            <a:lvl6pPr marL="3185045" indent="0">
              <a:buNone/>
              <a:defRPr sz="1049"/>
            </a:lvl6pPr>
            <a:lvl7pPr marL="3822054" indent="0">
              <a:buNone/>
              <a:defRPr sz="1049"/>
            </a:lvl7pPr>
            <a:lvl8pPr marL="4459064" indent="0">
              <a:buNone/>
              <a:defRPr sz="1049"/>
            </a:lvl8pPr>
            <a:lvl9pPr marL="5096076" indent="0">
              <a:buNone/>
              <a:defRPr sz="1049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05/05/2025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016333" y="7200914"/>
            <a:ext cx="6172200" cy="850100"/>
          </a:xfrm>
        </p:spPr>
        <p:txBody>
          <a:bodyPr anchor="b"/>
          <a:lstStyle>
            <a:lvl1pPr algn="l">
              <a:defRPr sz="2775" b="1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2016333" y="919180"/>
            <a:ext cx="6172200" cy="6172200"/>
          </a:xfrm>
        </p:spPr>
        <p:txBody>
          <a:bodyPr/>
          <a:lstStyle>
            <a:lvl1pPr marL="0" indent="0">
              <a:buNone/>
              <a:defRPr sz="4725"/>
            </a:lvl1pPr>
            <a:lvl2pPr marL="637010" indent="0">
              <a:buNone/>
              <a:defRPr sz="3824"/>
            </a:lvl2pPr>
            <a:lvl3pPr marL="1274018" indent="0">
              <a:buNone/>
              <a:defRPr sz="3374"/>
            </a:lvl3pPr>
            <a:lvl4pPr marL="1911029" indent="0">
              <a:buNone/>
              <a:defRPr sz="2775"/>
            </a:lvl4pPr>
            <a:lvl5pPr marL="2548037" indent="0">
              <a:buNone/>
              <a:defRPr sz="2775"/>
            </a:lvl5pPr>
            <a:lvl6pPr marL="3185045" indent="0">
              <a:buNone/>
              <a:defRPr sz="2775"/>
            </a:lvl6pPr>
            <a:lvl7pPr marL="3822054" indent="0">
              <a:buNone/>
              <a:defRPr sz="2775"/>
            </a:lvl7pPr>
            <a:lvl8pPr marL="4459064" indent="0">
              <a:buNone/>
              <a:defRPr sz="2775"/>
            </a:lvl8pPr>
            <a:lvl9pPr marL="5096076" indent="0">
              <a:buNone/>
              <a:defRPr sz="2775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2016333" y="8051027"/>
            <a:ext cx="6172200" cy="1207294"/>
          </a:xfrm>
        </p:spPr>
        <p:txBody>
          <a:bodyPr/>
          <a:lstStyle>
            <a:lvl1pPr marL="0" indent="0">
              <a:buNone/>
              <a:defRPr sz="1875"/>
            </a:lvl1pPr>
            <a:lvl2pPr marL="637010" indent="0">
              <a:buNone/>
              <a:defRPr sz="1499"/>
            </a:lvl2pPr>
            <a:lvl3pPr marL="1274018" indent="0">
              <a:buNone/>
              <a:defRPr sz="1499"/>
            </a:lvl3pPr>
            <a:lvl4pPr marL="1911029" indent="0">
              <a:buNone/>
              <a:defRPr sz="1049"/>
            </a:lvl4pPr>
            <a:lvl5pPr marL="2548037" indent="0">
              <a:buNone/>
              <a:defRPr sz="1049"/>
            </a:lvl5pPr>
            <a:lvl6pPr marL="3185045" indent="0">
              <a:buNone/>
              <a:defRPr sz="1049"/>
            </a:lvl6pPr>
            <a:lvl7pPr marL="3822054" indent="0">
              <a:buNone/>
              <a:defRPr sz="1049"/>
            </a:lvl7pPr>
            <a:lvl8pPr marL="4459064" indent="0">
              <a:buNone/>
              <a:defRPr sz="1049"/>
            </a:lvl8pPr>
            <a:lvl9pPr marL="5096076" indent="0">
              <a:buNone/>
              <a:defRPr sz="1049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05/05/2025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514357" y="411973"/>
            <a:ext cx="9258305" cy="1714492"/>
          </a:xfrm>
          <a:prstGeom prst="rect">
            <a:avLst/>
          </a:prstGeom>
        </p:spPr>
        <p:txBody>
          <a:bodyPr vert="horz" lIns="169880" tIns="84935" rIns="169880" bIns="84935" rtlCol="0" anchor="ctr">
            <a:normAutofit/>
          </a:bodyPr>
          <a:lstStyle/>
          <a:p>
            <a:r>
              <a:rPr lang="nl-BE" dirty="0"/>
              <a:t>Cliquez et modifiez le titre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14357" y="2400321"/>
            <a:ext cx="9258305" cy="6788938"/>
          </a:xfrm>
          <a:prstGeom prst="rect">
            <a:avLst/>
          </a:prstGeom>
        </p:spPr>
        <p:txBody>
          <a:bodyPr vert="horz" lIns="169880" tIns="84935" rIns="169880" bIns="84935" rtlCol="0">
            <a:normAutofit/>
          </a:bodyPr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514358" y="9534541"/>
            <a:ext cx="2400301" cy="547682"/>
          </a:xfrm>
          <a:prstGeom prst="rect">
            <a:avLst/>
          </a:prstGeom>
        </p:spPr>
        <p:txBody>
          <a:bodyPr vert="horz" lIns="169880" tIns="84935" rIns="169880" bIns="84935" rtlCol="0" anchor="ctr"/>
          <a:lstStyle>
            <a:lvl1pPr algn="l">
              <a:defRPr sz="149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B7CA5F-4D70-7F48-8325-A2D4409AD77C}" type="datetimeFigureOut">
              <a:rPr lang="fr-FR" smtClean="0"/>
              <a:pPr/>
              <a:t>05/05/2025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514738" y="9534541"/>
            <a:ext cx="3257545" cy="547682"/>
          </a:xfrm>
          <a:prstGeom prst="rect">
            <a:avLst/>
          </a:prstGeom>
        </p:spPr>
        <p:txBody>
          <a:bodyPr vert="horz" lIns="169880" tIns="84935" rIns="169880" bIns="84935" rtlCol="0" anchor="ctr"/>
          <a:lstStyle>
            <a:lvl1pPr algn="ctr">
              <a:defRPr sz="149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372359" y="9534541"/>
            <a:ext cx="2400301" cy="547682"/>
          </a:xfrm>
          <a:prstGeom prst="rect">
            <a:avLst/>
          </a:prstGeom>
        </p:spPr>
        <p:txBody>
          <a:bodyPr vert="horz" lIns="169880" tIns="84935" rIns="169880" bIns="84935" rtlCol="0" anchor="ctr"/>
          <a:lstStyle>
            <a:lvl1pPr algn="r">
              <a:defRPr sz="149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637010" rtl="0" eaLnBrk="1" latinLnBrk="0" hangingPunct="1">
        <a:spcBef>
          <a:spcPct val="0"/>
        </a:spcBef>
        <a:buNone/>
        <a:defRPr sz="6149" kern="1200">
          <a:solidFill>
            <a:schemeClr val="tx1"/>
          </a:solidFill>
          <a:latin typeface="Verdana"/>
          <a:ea typeface="+mj-ea"/>
          <a:cs typeface="Verdana"/>
        </a:defRPr>
      </a:lvl1pPr>
    </p:titleStyle>
    <p:bodyStyle>
      <a:lvl1pPr marL="477756" indent="-477756" algn="l" defTabSz="637010" rtl="0" eaLnBrk="1" latinLnBrk="0" hangingPunct="1">
        <a:spcBef>
          <a:spcPct val="20000"/>
        </a:spcBef>
        <a:buFont typeface="Arial"/>
        <a:buChar char="•"/>
        <a:defRPr sz="4725" kern="1200">
          <a:solidFill>
            <a:schemeClr val="tx1"/>
          </a:solidFill>
          <a:latin typeface="+mn-lt"/>
          <a:ea typeface="+mn-ea"/>
          <a:cs typeface="+mn-cs"/>
        </a:defRPr>
      </a:lvl1pPr>
      <a:lvl2pPr marL="1035137" indent="-398129" algn="l" defTabSz="637010" rtl="0" eaLnBrk="1" latinLnBrk="0" hangingPunct="1">
        <a:spcBef>
          <a:spcPct val="20000"/>
        </a:spcBef>
        <a:buFont typeface="Arial"/>
        <a:buChar char="–"/>
        <a:defRPr sz="3824" kern="1200">
          <a:solidFill>
            <a:schemeClr val="tx1"/>
          </a:solidFill>
          <a:latin typeface="+mn-lt"/>
          <a:ea typeface="+mn-ea"/>
          <a:cs typeface="+mn-cs"/>
        </a:defRPr>
      </a:lvl2pPr>
      <a:lvl3pPr marL="1592521" indent="-318506" algn="l" defTabSz="637010" rtl="0" eaLnBrk="1" latinLnBrk="0" hangingPunct="1">
        <a:spcBef>
          <a:spcPct val="20000"/>
        </a:spcBef>
        <a:buFont typeface="Arial"/>
        <a:buChar char="•"/>
        <a:defRPr sz="3374" kern="1200">
          <a:solidFill>
            <a:schemeClr val="tx1"/>
          </a:solidFill>
          <a:latin typeface="+mn-lt"/>
          <a:ea typeface="+mn-ea"/>
          <a:cs typeface="+mn-cs"/>
        </a:defRPr>
      </a:lvl3pPr>
      <a:lvl4pPr marL="2229533" indent="-318506" algn="l" defTabSz="637010" rtl="0" eaLnBrk="1" latinLnBrk="0" hangingPunct="1">
        <a:spcBef>
          <a:spcPct val="20000"/>
        </a:spcBef>
        <a:buFont typeface="Arial"/>
        <a:buChar char="–"/>
        <a:defRPr sz="2775" kern="1200">
          <a:solidFill>
            <a:schemeClr val="tx1"/>
          </a:solidFill>
          <a:latin typeface="+mn-lt"/>
          <a:ea typeface="+mn-ea"/>
          <a:cs typeface="+mn-cs"/>
        </a:defRPr>
      </a:lvl4pPr>
      <a:lvl5pPr marL="2866541" indent="-318506" algn="l" defTabSz="637010" rtl="0" eaLnBrk="1" latinLnBrk="0" hangingPunct="1">
        <a:spcBef>
          <a:spcPct val="20000"/>
        </a:spcBef>
        <a:buFont typeface="Arial"/>
        <a:buChar char="»"/>
        <a:defRPr sz="2775" kern="1200">
          <a:solidFill>
            <a:schemeClr val="tx1"/>
          </a:solidFill>
          <a:latin typeface="+mn-lt"/>
          <a:ea typeface="+mn-ea"/>
          <a:cs typeface="+mn-cs"/>
        </a:defRPr>
      </a:lvl5pPr>
      <a:lvl6pPr marL="3503553" indent="-318506" algn="l" defTabSz="637010" rtl="0" eaLnBrk="1" latinLnBrk="0" hangingPunct="1">
        <a:spcBef>
          <a:spcPct val="20000"/>
        </a:spcBef>
        <a:buFont typeface="Arial"/>
        <a:buChar char="•"/>
        <a:defRPr sz="2775" kern="1200">
          <a:solidFill>
            <a:schemeClr val="tx1"/>
          </a:solidFill>
          <a:latin typeface="+mn-lt"/>
          <a:ea typeface="+mn-ea"/>
          <a:cs typeface="+mn-cs"/>
        </a:defRPr>
      </a:lvl6pPr>
      <a:lvl7pPr marL="4140560" indent="-318506" algn="l" defTabSz="637010" rtl="0" eaLnBrk="1" latinLnBrk="0" hangingPunct="1">
        <a:spcBef>
          <a:spcPct val="20000"/>
        </a:spcBef>
        <a:buFont typeface="Arial"/>
        <a:buChar char="•"/>
        <a:defRPr sz="2775" kern="1200">
          <a:solidFill>
            <a:schemeClr val="tx1"/>
          </a:solidFill>
          <a:latin typeface="+mn-lt"/>
          <a:ea typeface="+mn-ea"/>
          <a:cs typeface="+mn-cs"/>
        </a:defRPr>
      </a:lvl7pPr>
      <a:lvl8pPr marL="4777568" indent="-318506" algn="l" defTabSz="637010" rtl="0" eaLnBrk="1" latinLnBrk="0" hangingPunct="1">
        <a:spcBef>
          <a:spcPct val="20000"/>
        </a:spcBef>
        <a:buFont typeface="Arial"/>
        <a:buChar char="•"/>
        <a:defRPr sz="2775" kern="1200">
          <a:solidFill>
            <a:schemeClr val="tx1"/>
          </a:solidFill>
          <a:latin typeface="+mn-lt"/>
          <a:ea typeface="+mn-ea"/>
          <a:cs typeface="+mn-cs"/>
        </a:defRPr>
      </a:lvl8pPr>
      <a:lvl9pPr marL="5414576" indent="-318506" algn="l" defTabSz="637010" rtl="0" eaLnBrk="1" latinLnBrk="0" hangingPunct="1">
        <a:spcBef>
          <a:spcPct val="20000"/>
        </a:spcBef>
        <a:buFont typeface="Arial"/>
        <a:buChar char="•"/>
        <a:defRPr sz="277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637010" rtl="0" eaLnBrk="1" latinLnBrk="0" hangingPunct="1">
        <a:defRPr sz="2476" kern="1200">
          <a:solidFill>
            <a:schemeClr val="tx1"/>
          </a:solidFill>
          <a:latin typeface="+mn-lt"/>
          <a:ea typeface="+mn-ea"/>
          <a:cs typeface="+mn-cs"/>
        </a:defRPr>
      </a:lvl1pPr>
      <a:lvl2pPr marL="637010" algn="l" defTabSz="637010" rtl="0" eaLnBrk="1" latinLnBrk="0" hangingPunct="1">
        <a:defRPr sz="2476" kern="1200">
          <a:solidFill>
            <a:schemeClr val="tx1"/>
          </a:solidFill>
          <a:latin typeface="+mn-lt"/>
          <a:ea typeface="+mn-ea"/>
          <a:cs typeface="+mn-cs"/>
        </a:defRPr>
      </a:lvl2pPr>
      <a:lvl3pPr marL="1274018" algn="l" defTabSz="637010" rtl="0" eaLnBrk="1" latinLnBrk="0" hangingPunct="1">
        <a:defRPr sz="2476" kern="1200">
          <a:solidFill>
            <a:schemeClr val="tx1"/>
          </a:solidFill>
          <a:latin typeface="+mn-lt"/>
          <a:ea typeface="+mn-ea"/>
          <a:cs typeface="+mn-cs"/>
        </a:defRPr>
      </a:lvl3pPr>
      <a:lvl4pPr marL="1911029" algn="l" defTabSz="637010" rtl="0" eaLnBrk="1" latinLnBrk="0" hangingPunct="1">
        <a:defRPr sz="2476" kern="1200">
          <a:solidFill>
            <a:schemeClr val="tx1"/>
          </a:solidFill>
          <a:latin typeface="+mn-lt"/>
          <a:ea typeface="+mn-ea"/>
          <a:cs typeface="+mn-cs"/>
        </a:defRPr>
      </a:lvl4pPr>
      <a:lvl5pPr marL="2548037" algn="l" defTabSz="637010" rtl="0" eaLnBrk="1" latinLnBrk="0" hangingPunct="1">
        <a:defRPr sz="2476" kern="1200">
          <a:solidFill>
            <a:schemeClr val="tx1"/>
          </a:solidFill>
          <a:latin typeface="+mn-lt"/>
          <a:ea typeface="+mn-ea"/>
          <a:cs typeface="+mn-cs"/>
        </a:defRPr>
      </a:lvl5pPr>
      <a:lvl6pPr marL="3185045" algn="l" defTabSz="637010" rtl="0" eaLnBrk="1" latinLnBrk="0" hangingPunct="1">
        <a:defRPr sz="2476" kern="1200">
          <a:solidFill>
            <a:schemeClr val="tx1"/>
          </a:solidFill>
          <a:latin typeface="+mn-lt"/>
          <a:ea typeface="+mn-ea"/>
          <a:cs typeface="+mn-cs"/>
        </a:defRPr>
      </a:lvl6pPr>
      <a:lvl7pPr marL="3822054" algn="l" defTabSz="637010" rtl="0" eaLnBrk="1" latinLnBrk="0" hangingPunct="1">
        <a:defRPr sz="2476" kern="1200">
          <a:solidFill>
            <a:schemeClr val="tx1"/>
          </a:solidFill>
          <a:latin typeface="+mn-lt"/>
          <a:ea typeface="+mn-ea"/>
          <a:cs typeface="+mn-cs"/>
        </a:defRPr>
      </a:lvl7pPr>
      <a:lvl8pPr marL="4459064" algn="l" defTabSz="637010" rtl="0" eaLnBrk="1" latinLnBrk="0" hangingPunct="1">
        <a:defRPr sz="2476" kern="1200">
          <a:solidFill>
            <a:schemeClr val="tx1"/>
          </a:solidFill>
          <a:latin typeface="+mn-lt"/>
          <a:ea typeface="+mn-ea"/>
          <a:cs typeface="+mn-cs"/>
        </a:defRPr>
      </a:lvl8pPr>
      <a:lvl9pPr marL="5096076" algn="l" defTabSz="637010" rtl="0" eaLnBrk="1" latinLnBrk="0" hangingPunct="1">
        <a:defRPr sz="247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n 10" descr="Imagen que contiene interior, tabla, alimentos, mostrador&#10;&#10;El contenido generado por IA puede ser incorrecto.">
            <a:extLst>
              <a:ext uri="{FF2B5EF4-FFF2-40B4-BE49-F238E27FC236}">
                <a16:creationId xmlns:a16="http://schemas.microsoft.com/office/drawing/2014/main" id="{204BA87E-81A2-1C88-E356-64AC8B720F9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0287000" cy="10287000"/>
          </a:xfrm>
          <a:prstGeom prst="rect">
            <a:avLst/>
          </a:prstGeom>
        </p:spPr>
      </p:pic>
      <p:pic>
        <p:nvPicPr>
          <p:cNvPr id="4" name="Imagen 3" descr="Un dibujo de una persona&#10;&#10;El contenido generado por IA puede ser incorrecto.">
            <a:extLst>
              <a:ext uri="{FF2B5EF4-FFF2-40B4-BE49-F238E27FC236}">
                <a16:creationId xmlns:a16="http://schemas.microsoft.com/office/drawing/2014/main" id="{05358F6C-8DB8-6DA1-F55E-2637156EBD2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7432" y="9380529"/>
            <a:ext cx="1034784" cy="754072"/>
          </a:xfrm>
          <a:prstGeom prst="rect">
            <a:avLst/>
          </a:prstGeom>
        </p:spPr>
      </p:pic>
      <p:pic>
        <p:nvPicPr>
          <p:cNvPr id="6" name="Imagen 5" descr="Logotipo&#10;&#10;El contenido generado por IA puede ser incorrecto.">
            <a:extLst>
              <a:ext uri="{FF2B5EF4-FFF2-40B4-BE49-F238E27FC236}">
                <a16:creationId xmlns:a16="http://schemas.microsoft.com/office/drawing/2014/main" id="{0D039A36-614F-A1F0-729C-DF7962F9FFC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17631" y="9153310"/>
            <a:ext cx="2556570" cy="1160875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8CBF924E-D0CE-79FD-EC7A-DF088A845D78}"/>
              </a:ext>
            </a:extLst>
          </p:cNvPr>
          <p:cNvSpPr txBox="1">
            <a:spLocks/>
          </p:cNvSpPr>
          <p:nvPr/>
        </p:nvSpPr>
        <p:spPr>
          <a:xfrm>
            <a:off x="1436587" y="7505812"/>
            <a:ext cx="7416824" cy="1932773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pPr algn="ctr">
              <a:lnSpc>
                <a:spcPts val="4600"/>
              </a:lnSpc>
            </a:pPr>
            <a:r>
              <a:rPr lang="fr-FR" sz="44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Ponesite</a:t>
            </a:r>
            <a:r>
              <a:rPr lang="fr-FR" sz="44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fr-FR" sz="44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prirodu</a:t>
            </a:r>
            <a:r>
              <a:rPr lang="fr-FR" sz="44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fr-FR" sz="44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kući</a:t>
            </a:r>
            <a:r>
              <a:rPr lang="fr-FR" sz="44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u </a:t>
            </a:r>
            <a:r>
              <a:rPr lang="fr-FR" sz="44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svojim</a:t>
            </a:r>
            <a:r>
              <a:rPr lang="fr-FR" sz="44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fr-FR" sz="44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uspomenama</a:t>
            </a:r>
            <a:r>
              <a:rPr lang="fr-FR" sz="44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fr-FR" sz="44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ili</a:t>
            </a:r>
            <a:r>
              <a:rPr lang="fr-FR" sz="44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na </a:t>
            </a:r>
            <a:r>
              <a:rPr lang="fr-FR" sz="44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slikama</a:t>
            </a:r>
            <a:r>
              <a:rPr lang="fr-FR" sz="44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, a ne u </a:t>
            </a:r>
            <a:r>
              <a:rPr lang="fr-FR" sz="44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svom</a:t>
            </a:r>
            <a:r>
              <a:rPr lang="fr-FR" sz="44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fr-FR" sz="44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prtljagu</a:t>
            </a:r>
            <a:r>
              <a:rPr lang="fr-FR" sz="44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!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91608609-1E25-F425-ED09-6DAFF10565D7}"/>
              </a:ext>
            </a:extLst>
          </p:cNvPr>
          <p:cNvSpPr txBox="1">
            <a:spLocks/>
          </p:cNvSpPr>
          <p:nvPr/>
        </p:nvSpPr>
        <p:spPr>
          <a:xfrm>
            <a:off x="2566690" y="9456835"/>
            <a:ext cx="5153620" cy="601459"/>
          </a:xfrm>
          <a:prstGeom prst="rect">
            <a:avLst/>
          </a:prstGeom>
          <a:noFill/>
        </p:spPr>
        <p:txBody>
          <a:bodyPr wrap="square">
            <a:normAutofit/>
          </a:bodyPr>
          <a:lstStyle/>
          <a:p>
            <a:pPr algn="ctr"/>
            <a:r>
              <a:rPr lang="en-GB" sz="3200" dirty="0">
                <a:solidFill>
                  <a:schemeClr val="bg1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Roboto Medium" panose="02000000000000000000" pitchFamily="2" charset="0"/>
              </a:rPr>
              <a:t>#PlantHealth4Life</a:t>
            </a:r>
          </a:p>
        </p:txBody>
      </p:sp>
      <p:sp>
        <p:nvSpPr>
          <p:cNvPr id="7" name="Titre 1">
            <a:extLst>
              <a:ext uri="{FF2B5EF4-FFF2-40B4-BE49-F238E27FC236}">
                <a16:creationId xmlns:a16="http://schemas.microsoft.com/office/drawing/2014/main" id="{E2929747-970B-B76E-13D0-3F0A9C8FD0E9}"/>
              </a:ext>
            </a:extLst>
          </p:cNvPr>
          <p:cNvSpPr txBox="1">
            <a:spLocks/>
          </p:cNvSpPr>
          <p:nvPr/>
        </p:nvSpPr>
        <p:spPr>
          <a:xfrm>
            <a:off x="313337" y="353245"/>
            <a:ext cx="5133836" cy="4299587"/>
          </a:xfrm>
          <a:prstGeom prst="rect">
            <a:avLst/>
          </a:prstGeom>
        </p:spPr>
        <p:txBody>
          <a:bodyPr vert="horz" lIns="0" tIns="45720" rIns="91440" bIns="0" rtlCol="0" anchor="t">
            <a:normAutofit lnSpcReduction="10000"/>
          </a:bodyPr>
          <a:lstStyle>
            <a:lvl1pPr algn="ctr" defTabSz="28575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875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sz="72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ČUVAJTE  ZDRAV</a:t>
            </a:r>
            <a:r>
              <a:rPr lang="hr-BA" sz="72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LJE</a:t>
            </a:r>
          </a:p>
          <a:p>
            <a:pPr algn="l"/>
            <a:r>
              <a:rPr lang="hr-BA" sz="7200" b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PRIRODE</a:t>
            </a:r>
            <a:r>
              <a:rPr lang="en-GB" sz="7200" b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,</a:t>
            </a:r>
            <a:br>
              <a:rPr lang="en-GB" sz="24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</a:br>
            <a:r>
              <a:rPr lang="en-GB" sz="6600" dirty="0">
                <a:solidFill>
                  <a:schemeClr val="bg1"/>
                </a:solidFill>
                <a:latin typeface="Roboto Th" pitchFamily="2" charset="0"/>
                <a:ea typeface="Roboto Th" pitchFamily="2" charset="0"/>
              </a:rPr>
              <a:t>ne </a:t>
            </a:r>
            <a:r>
              <a:rPr lang="en-GB" sz="6600" dirty="0" err="1">
                <a:solidFill>
                  <a:schemeClr val="bg1"/>
                </a:solidFill>
                <a:latin typeface="Roboto Th" pitchFamily="2" charset="0"/>
                <a:ea typeface="Roboto Th" pitchFamily="2" charset="0"/>
              </a:rPr>
              <a:t>donosite</a:t>
            </a:r>
            <a:r>
              <a:rPr lang="en-GB" sz="6600" dirty="0">
                <a:solidFill>
                  <a:schemeClr val="bg1"/>
                </a:solidFill>
                <a:latin typeface="Roboto Th" pitchFamily="2" charset="0"/>
                <a:ea typeface="Roboto Th" pitchFamily="2" charset="0"/>
              </a:rPr>
              <a:t> </a:t>
            </a:r>
            <a:r>
              <a:rPr lang="en-GB" sz="6600" dirty="0" err="1">
                <a:solidFill>
                  <a:schemeClr val="bg1"/>
                </a:solidFill>
                <a:latin typeface="Roboto Th" pitchFamily="2" charset="0"/>
                <a:ea typeface="Roboto Th" pitchFamily="2" charset="0"/>
              </a:rPr>
              <a:t>biljke</a:t>
            </a:r>
            <a:r>
              <a:rPr lang="en-GB" sz="6600" dirty="0">
                <a:solidFill>
                  <a:schemeClr val="bg1"/>
                </a:solidFill>
                <a:latin typeface="Roboto Th" pitchFamily="2" charset="0"/>
                <a:ea typeface="Roboto Th" pitchFamily="2" charset="0"/>
              </a:rPr>
              <a:t> </a:t>
            </a:r>
            <a:r>
              <a:rPr lang="en-GB" sz="6600" dirty="0" err="1">
                <a:solidFill>
                  <a:schemeClr val="bg1"/>
                </a:solidFill>
                <a:latin typeface="Roboto Th" pitchFamily="2" charset="0"/>
                <a:ea typeface="Roboto Th" pitchFamily="2" charset="0"/>
              </a:rPr>
              <a:t>kući</a:t>
            </a:r>
            <a:endParaRPr lang="en-GB" sz="6600" b="1" dirty="0">
              <a:solidFill>
                <a:schemeClr val="bg1"/>
              </a:solidFill>
              <a:latin typeface="Roboto Th" pitchFamily="2" charset="0"/>
              <a:ea typeface="Roboto Th" pitchFamily="2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F62C9A67B5C214291B4884C02BDFC87" ma:contentTypeVersion="16" ma:contentTypeDescription="Create a new document." ma:contentTypeScope="" ma:versionID="c5b2407e2382f80c6820033c975cf46d">
  <xsd:schema xmlns:xsd="http://www.w3.org/2001/XMLSchema" xmlns:xs="http://www.w3.org/2001/XMLSchema" xmlns:p="http://schemas.microsoft.com/office/2006/metadata/properties" xmlns:ns2="7111a519-8876-491d-8de4-efb46eaf868d" xmlns:ns3="85a1b0b8-d8f3-4231-9410-7b54b719e9e5" targetNamespace="http://schemas.microsoft.com/office/2006/metadata/properties" ma:root="true" ma:fieldsID="9d03239c7c86f5a2f9ba396bd9d5b2c0" ns2:_="" ns3:_="">
    <xsd:import namespace="7111a519-8876-491d-8de4-efb46eaf868d"/>
    <xsd:import namespace="85a1b0b8-d8f3-4231-9410-7b54b719e9e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OCR" minOccurs="0"/>
                <xsd:element ref="ns2:MediaServiceDateTaken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11a519-8876-491d-8de4-efb46eaf868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5" nillable="true" ma:taxonomy="true" ma:internalName="lcf76f155ced4ddcb4097134ff3c332f" ma:taxonomyFieldName="MediaServiceImageTags" ma:displayName="Image Tags" ma:readOnly="false" ma:fieldId="{5cf76f15-5ced-4ddc-b409-7134ff3c332f}" ma:taxonomyMulti="true" ma:sspId="8d3d8e85-2482-46d5-b3d8-06dc7993f3cd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CR" ma:index="2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2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Location" ma:index="22" nillable="true" ma:displayName="Location" ma:indexed="true" ma:internalName="MediaServiceLocation" ma:readOnly="true">
      <xsd:simpleType>
        <xsd:restriction base="dms:Text"/>
      </xsd:simpleType>
    </xsd:element>
    <xsd:element name="MediaServiceBillingMetadata" ma:index="23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5a1b0b8-d8f3-4231-9410-7b54b719e9e5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6" nillable="true" ma:displayName="Taxonomy Catch All Column" ma:hidden="true" ma:list="{5d20d6a6-88ea-4949-b169-74d801234906}" ma:internalName="TaxCatchAll" ma:showField="CatchAllData" ma:web="85a1b0b8-d8f3-4231-9410-7b54b719e9e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85a1b0b8-d8f3-4231-9410-7b54b719e9e5" xsi:nil="true"/>
    <lcf76f155ced4ddcb4097134ff3c332f xmlns="7111a519-8876-491d-8de4-efb46eaf868d">
      <Terms xmlns="http://schemas.microsoft.com/office/infopath/2007/PartnerControls"/>
    </lcf76f155ced4ddcb4097134ff3c332f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7D661674-C600-431D-A9E4-452A3B6F0D1B}"/>
</file>

<file path=customXml/itemProps2.xml><?xml version="1.0" encoding="utf-8"?>
<ds:datastoreItem xmlns:ds="http://schemas.openxmlformats.org/officeDocument/2006/customXml" ds:itemID="{1C848FF9-2DDF-4297-9E09-BD22B609BC1D}">
  <ds:schemaRefs>
    <ds:schemaRef ds:uri="http://schemas.microsoft.com/office/2006/metadata/properties"/>
    <ds:schemaRef ds:uri="http://schemas.microsoft.com/office/infopath/2007/PartnerControls"/>
    <ds:schemaRef ds:uri="85a1b0b8-d8f3-4231-9410-7b54b719e9e5"/>
    <ds:schemaRef ds:uri="7111a519-8876-491d-8de4-efb46eaf868d"/>
    <ds:schemaRef ds:uri="b46b0888-3a4a-41d6-b186-0947ac4cbdb1"/>
    <ds:schemaRef ds:uri="24a01684-1a2a-406c-9800-227e6ea0d198"/>
  </ds:schemaRefs>
</ds:datastoreItem>
</file>

<file path=customXml/itemProps3.xml><?xml version="1.0" encoding="utf-8"?>
<ds:datastoreItem xmlns:ds="http://schemas.openxmlformats.org/officeDocument/2006/customXml" ds:itemID="{7A7AE151-7B18-4699-A2BB-550AD5F8252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260</TotalTime>
  <Words>28</Words>
  <Application>Microsoft Office PowerPoint</Application>
  <PresentationFormat>Prilagođeno</PresentationFormat>
  <Paragraphs>4</Paragraphs>
  <Slides>1</Slides>
  <Notes>0</Notes>
  <HiddenSlides>0</HiddenSlides>
  <MMClips>0</MMClips>
  <ScaleCrop>false</ScaleCrop>
  <HeadingPairs>
    <vt:vector size="6" baseType="variant">
      <vt:variant>
        <vt:lpstr>Korišteni fontovi</vt:lpstr>
      </vt:variant>
      <vt:variant>
        <vt:i4>5</vt:i4>
      </vt:variant>
      <vt:variant>
        <vt:lpstr>Tema</vt:lpstr>
      </vt:variant>
      <vt:variant>
        <vt:i4>1</vt:i4>
      </vt:variant>
      <vt:variant>
        <vt:lpstr>Naslovi slajdova</vt:lpstr>
      </vt:variant>
      <vt:variant>
        <vt:i4>1</vt:i4>
      </vt:variant>
    </vt:vector>
  </HeadingPairs>
  <TitlesOfParts>
    <vt:vector size="7" baseType="lpstr">
      <vt:lpstr>Arial</vt:lpstr>
      <vt:lpstr>Roboto</vt:lpstr>
      <vt:lpstr>Roboto Medium</vt:lpstr>
      <vt:lpstr>Roboto Th</vt:lpstr>
      <vt:lpstr>Verdana</vt:lpstr>
      <vt:lpstr>Thème Office</vt:lpstr>
      <vt:lpstr>PowerPoint prezentacija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john</dc:creator>
  <cp:lastModifiedBy>Dalibor Vidačak | FSA BH</cp:lastModifiedBy>
  <cp:revision>43</cp:revision>
  <dcterms:created xsi:type="dcterms:W3CDTF">2023-07-25T13:09:41Z</dcterms:created>
  <dcterms:modified xsi:type="dcterms:W3CDTF">2025-05-05T12:26:08Z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0x010100CF62C9A67B5C214291B4884C02BDFC87</vt:lpwstr>
  </property>
</Properties>
</file>